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59" r:id="rId7"/>
    <p:sldId id="257" r:id="rId8"/>
    <p:sldId id="258" r:id="rId9"/>
    <p:sldId id="260" r:id="rId10"/>
    <p:sldId id="266" r:id="rId11"/>
    <p:sldId id="261" r:id="rId12"/>
    <p:sldId id="265" r:id="rId13"/>
    <p:sldId id="264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29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1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59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090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440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613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388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673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4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21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97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74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61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62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08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98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42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C2165F-24DA-4907-8B95-DD442CCB41C5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28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g9iNWKPj8y4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Cosmetica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Chemie Overal , hoofdstuk </a:t>
            </a:r>
            <a:r>
              <a:rPr lang="nl-NL" dirty="0" smtClean="0"/>
              <a:t>2.5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43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-347730"/>
            <a:ext cx="10058400" cy="2743200"/>
          </a:xfrm>
        </p:spPr>
        <p:txBody>
          <a:bodyPr/>
          <a:lstStyle/>
          <a:p>
            <a:pPr algn="ctr"/>
            <a:r>
              <a:rPr lang="nl-NL" dirty="0" smtClean="0"/>
              <a:t>Hoe regel je de pH? </a:t>
            </a:r>
            <a:br>
              <a:rPr lang="nl-NL" dirty="0" smtClean="0"/>
            </a:br>
            <a:r>
              <a:rPr lang="nl-NL" dirty="0" smtClean="0">
                <a:solidFill>
                  <a:srgbClr val="FFC000"/>
                </a:solidFill>
              </a:rPr>
              <a:t>Door Zuur of Base toe te voegen.</a:t>
            </a:r>
            <a:br>
              <a:rPr lang="nl-NL" dirty="0" smtClean="0">
                <a:solidFill>
                  <a:srgbClr val="FFC000"/>
                </a:solidFill>
              </a:rPr>
            </a:br>
            <a:r>
              <a:rPr lang="nl-NL" dirty="0">
                <a:solidFill>
                  <a:srgbClr val="FFC000"/>
                </a:solidFill>
              </a:rPr>
              <a:t/>
            </a:r>
            <a:br>
              <a:rPr lang="nl-NL" dirty="0">
                <a:solidFill>
                  <a:srgbClr val="FFC000"/>
                </a:solidFill>
              </a:rPr>
            </a:br>
            <a:r>
              <a:rPr lang="nl-NL" dirty="0" smtClean="0"/>
              <a:t>Wat is zuur, wat is basisch?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2575774"/>
            <a:ext cx="10340103" cy="381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9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8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Goede huidverzorging is een kwestie van Natuurlijk Evenwicht: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Niet te vet, niet te droog….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25880" y="3169274"/>
            <a:ext cx="3913300" cy="3072551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</a:pPr>
            <a:r>
              <a:rPr lang="nl-NL" b="1" dirty="0">
                <a:solidFill>
                  <a:srgbClr val="146194">
                    <a:lumMod val="75000"/>
                  </a:srgbClr>
                </a:solidFill>
              </a:rPr>
              <a:t>Huidverzorgde producten bevatten zowel verzorgende </a:t>
            </a:r>
            <a:r>
              <a:rPr lang="nl-NL" b="1" dirty="0" smtClean="0">
                <a:solidFill>
                  <a:srgbClr val="146194">
                    <a:lumMod val="75000"/>
                  </a:srgbClr>
                </a:solidFill>
              </a:rPr>
              <a:t>(=olie-achtige)als </a:t>
            </a:r>
            <a:r>
              <a:rPr lang="nl-NL" b="1" dirty="0">
                <a:solidFill>
                  <a:srgbClr val="146194">
                    <a:lumMod val="75000"/>
                  </a:srgbClr>
                </a:solidFill>
              </a:rPr>
              <a:t>reinigende </a:t>
            </a:r>
            <a:r>
              <a:rPr lang="nl-NL" b="1" dirty="0" smtClean="0">
                <a:solidFill>
                  <a:srgbClr val="146194">
                    <a:lumMod val="75000"/>
                  </a:srgbClr>
                </a:solidFill>
              </a:rPr>
              <a:t>(=waterige) bestanddelen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31" y="3169274"/>
            <a:ext cx="6145101" cy="30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8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3812146"/>
            <a:ext cx="8534400" cy="2182253"/>
          </a:xfrm>
        </p:spPr>
        <p:txBody>
          <a:bodyPr>
            <a:normAutofit/>
          </a:bodyPr>
          <a:lstStyle/>
          <a:p>
            <a:r>
              <a:rPr lang="nl-NL" dirty="0" smtClean="0"/>
              <a:t>Maar….</a:t>
            </a:r>
            <a:br>
              <a:rPr lang="nl-NL" dirty="0" smtClean="0"/>
            </a:br>
            <a:r>
              <a:rPr lang="nl-NL" dirty="0" smtClean="0"/>
              <a:t>Hoe Breng je water en olie bij elkaar?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89" y="558455"/>
            <a:ext cx="6078827" cy="3727164"/>
          </a:xfrm>
        </p:spPr>
      </p:pic>
    </p:spTree>
    <p:extLst>
      <p:ext uri="{BB962C8B-B14F-4D97-AF65-F5344CB8AC3E}">
        <p14:creationId xmlns:p14="http://schemas.microsoft.com/office/powerpoint/2010/main" val="17660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Mengen van Vloeistoffen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55328" y="2227659"/>
            <a:ext cx="2406717" cy="1879600"/>
          </a:xfrm>
        </p:spPr>
        <p:txBody>
          <a:bodyPr/>
          <a:lstStyle/>
          <a:p>
            <a:r>
              <a:rPr lang="nl-NL" i="1" dirty="0" smtClean="0">
                <a:solidFill>
                  <a:srgbClr val="FFC000"/>
                </a:solidFill>
              </a:rPr>
              <a:t>Suspensie</a:t>
            </a:r>
          </a:p>
          <a:p>
            <a:r>
              <a:rPr lang="nl-NL" i="1" dirty="0" smtClean="0">
                <a:solidFill>
                  <a:srgbClr val="FFC000"/>
                </a:solidFill>
              </a:rPr>
              <a:t>Emulsie</a:t>
            </a:r>
          </a:p>
          <a:p>
            <a:r>
              <a:rPr lang="nl-NL" i="1" dirty="0" smtClean="0">
                <a:solidFill>
                  <a:srgbClr val="FFC000"/>
                </a:solidFill>
              </a:rPr>
              <a:t>Oplossing</a:t>
            </a:r>
            <a:endParaRPr lang="nl-NL" i="1" dirty="0">
              <a:solidFill>
                <a:srgbClr val="FFC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41" y="3691477"/>
            <a:ext cx="2573766" cy="25737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28" y="2421362"/>
            <a:ext cx="2576586" cy="386487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33" y="574276"/>
            <a:ext cx="2594480" cy="25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2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8491" y="1832088"/>
            <a:ext cx="4391695" cy="47042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Oplossing:</a:t>
            </a:r>
            <a:br>
              <a:rPr lang="nl-NL" dirty="0" smtClean="0"/>
            </a:br>
            <a:r>
              <a:rPr lang="nl-NL" dirty="0" smtClean="0"/>
              <a:t>Een </a:t>
            </a:r>
            <a:r>
              <a:rPr lang="nl-NL" b="1" dirty="0" smtClean="0">
                <a:solidFill>
                  <a:srgbClr val="FFC000"/>
                </a:solidFill>
              </a:rPr>
              <a:t>emulgator</a:t>
            </a:r>
            <a:r>
              <a:rPr lang="nl-NL" dirty="0" smtClean="0"/>
              <a:t> kan olie en water mengen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04" y="1001745"/>
            <a:ext cx="6711000" cy="50320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38" y="4332888"/>
            <a:ext cx="3273836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5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304" y="1701218"/>
            <a:ext cx="6436218" cy="48271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72921"/>
            <a:ext cx="10058400" cy="2743200"/>
          </a:xfrm>
        </p:spPr>
        <p:txBody>
          <a:bodyPr/>
          <a:lstStyle/>
          <a:p>
            <a:pPr algn="ctr"/>
            <a:r>
              <a:rPr lang="nl-NL" dirty="0" smtClean="0"/>
              <a:t>Zeep emulgeert het vet in water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829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4553" t="24648" r="36750" b="19542"/>
          <a:stretch/>
        </p:blipFill>
        <p:spPr>
          <a:xfrm>
            <a:off x="1815920" y="1635618"/>
            <a:ext cx="8886423" cy="4750415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7243" y="0"/>
            <a:ext cx="10249951" cy="1879600"/>
          </a:xfrm>
        </p:spPr>
        <p:txBody>
          <a:bodyPr>
            <a:normAutofit/>
          </a:bodyPr>
          <a:lstStyle/>
          <a:p>
            <a:r>
              <a:rPr lang="nl-NL" sz="3600" b="1" dirty="0" smtClean="0">
                <a:solidFill>
                  <a:schemeClr val="tx1"/>
                </a:solidFill>
              </a:rPr>
              <a:t>Emulgatoren zitten in allerlei producten</a:t>
            </a:r>
            <a:endParaRPr lang="nl-NL" sz="3600" b="1" dirty="0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19" y="3294616"/>
            <a:ext cx="20193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2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Goede huidverzorging is ook een kwestie van Natuurlijk Evenwicht: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Niet te zuur, niet te basisch….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25880" y="3169274"/>
            <a:ext cx="3913300" cy="3072551"/>
          </a:xfrm>
          <a:solidFill>
            <a:schemeClr val="tx2"/>
          </a:solidFill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</a:pPr>
            <a:r>
              <a:rPr lang="nl-NL" b="1" dirty="0">
                <a:solidFill>
                  <a:srgbClr val="146194">
                    <a:lumMod val="75000"/>
                  </a:srgbClr>
                </a:solidFill>
              </a:rPr>
              <a:t>Huidverzorgde producten </a:t>
            </a:r>
            <a:r>
              <a:rPr lang="nl-NL" b="1" dirty="0" smtClean="0">
                <a:solidFill>
                  <a:srgbClr val="146194">
                    <a:lumMod val="75000"/>
                  </a:srgbClr>
                </a:solidFill>
              </a:rPr>
              <a:t>hebben een pH die ongeveer gelijk is aan de pH van de huid, dat is tussen 5 en 6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31" y="3169274"/>
            <a:ext cx="6145101" cy="30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89369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E53F96-412E-498E-999A-764E54276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253C4C-B3AB-4A64-9560-C468AB8C31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B1701D-AEA5-4B49-8130-92D08DC0E2E0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388</TotalTime>
  <Words>86</Words>
  <Application>Microsoft Office PowerPoint</Application>
  <PresentationFormat>Breedbeeld</PresentationFormat>
  <Paragraphs>15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Segment</vt:lpstr>
      <vt:lpstr>Cosmetica</vt:lpstr>
      <vt:lpstr>PowerPoint-presentatie</vt:lpstr>
      <vt:lpstr>Goede huidverzorging is een kwestie van Natuurlijk Evenwicht:  Niet te vet, niet te droog….</vt:lpstr>
      <vt:lpstr>Maar…. Hoe Breng je water en olie bij elkaar?</vt:lpstr>
      <vt:lpstr>Mengen van Vloeistoffen </vt:lpstr>
      <vt:lpstr>Oplossing: Een emulgator kan olie en water mengen</vt:lpstr>
      <vt:lpstr>Zeep emulgeert het vet in water   </vt:lpstr>
      <vt:lpstr>PowerPoint-presentatie</vt:lpstr>
      <vt:lpstr>Goede huidverzorging is ook een kwestie van Natuurlijk Evenwicht:  Niet te zuur, niet te basisch….</vt:lpstr>
      <vt:lpstr>Hoe regel je de pH?  Door Zuur of Base toe te voegen.  Wat is zuur, wat is basisch?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Hannie Kwant</dc:creator>
  <cp:lastModifiedBy>Hannie Kwant</cp:lastModifiedBy>
  <cp:revision>23</cp:revision>
  <dcterms:created xsi:type="dcterms:W3CDTF">2016-11-13T20:50:47Z</dcterms:created>
  <dcterms:modified xsi:type="dcterms:W3CDTF">2016-12-16T12:11:19Z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0x010100AD796D14A1D5944EBFF95EECFD7ED31F</vt:lpwstr>
  </property>
  <property fmtid="{D5CDD505-2E9C-101B-9397-08002B2CF9AE}" pid="3" name="IsMyDocuments">
    <vt:bool>true</vt:bool>
  </property>
</Properties>
</file>